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61" r:id="rId2"/>
    <p:sldId id="262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>
        <p:scale>
          <a:sx n="95" d="100"/>
          <a:sy n="95" d="100"/>
        </p:scale>
        <p:origin x="55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0F7151-870D-0341-BB13-FA75816BCEC6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F0777-5FDB-EE44-A381-A857289DF0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817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4F0777-5FDB-EE44-A381-A857289DF00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3710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BA2B3-7369-37AE-BC66-20F6E8362B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F6682B-7B2D-E1EB-1CDA-67BBD76B5B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7F64C-4CE8-516A-720B-1D1B70700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9CB01-EEAA-357C-59D3-8EC6B983E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B4B36-CC47-AC8C-618E-2EA8B9508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89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A907C-9465-1D41-3205-397C41EB3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8CE13-A568-4009-9F21-8226878D4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B7EA3-7EAA-AEEE-4467-4FA243079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4A9B6-D5B6-80DB-9104-BD8889DD0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ED73A-746D-CAF2-0D60-FE0870D91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201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73A99D-D19D-BDD0-E22F-B3264B4789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F2A3AF-CEBD-3977-C154-1594E526E8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6DA11-5C73-89C0-5D72-844DCEDE6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2D7CE5-B0DC-3797-2EA1-07C4F22F3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34704C-5D49-26A8-68BF-F98C2120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30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2E474-FB59-07D8-98A2-A0EFCB79B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FDEAE-AB46-C22A-8E6B-6243A954E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7ACC7-534F-4990-0A8B-B44F7CB98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6FE00-AA95-573E-2984-1F97CC07F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3ADF7-B9CA-F10B-A319-B13D415A9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266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1F5D7-2E76-BF1E-B9A4-1C06C354D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A483CF-1A38-7FCC-CCC9-9A40EE222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9F3D7-A102-6ACE-F1CC-6701DC288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AC45B-8E24-F582-2905-D136B097BA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B161B3-72EB-C4DD-2ACE-96221050D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786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E1D71-A2B8-E361-8DF7-6781CB414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A7C88-6932-54B9-2A03-1DE9DF5B3C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7F9AA0-9239-7D02-8313-8814BE4353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61968-0E99-C995-B6F0-9D6CCE54C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527701-D996-5692-D227-2BC47B985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5B0F9E-48B4-E003-E100-B410AC89B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478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DB8C6-0BE3-F4DB-910E-1AECE62C0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5CCB2-9D93-74A7-9694-335700359D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5D601-A6CD-C049-202B-67E2BDFD9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2BE8BD-E929-13AE-75B1-B6FC7BEAEF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5C9563-8A13-8D57-E992-DB99CA3B2A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DE4D62-0604-948D-32D1-DFA97BE52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0E2CFD-4507-2C12-8A44-A966FDAB9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B3559E-5636-CA09-5900-892D489C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477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9B437-782D-3385-F768-5C7DE28B6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A44FAD-04A6-F8C1-2143-84C550A02D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3B1BF-3A56-B218-1B25-2C9C98A7C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3DA58A-2EF0-6EBC-6D84-52280B6D9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37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D62C43-568D-2162-91C1-2F550FABF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E1FFD5-1513-834D-7DF3-EFD0E15CC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23C5C9-007D-0518-85BC-192A21C63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8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49F0A-B1E1-F647-E3E7-0F1E22316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02D0B-05B8-AAF3-285D-F8AD4F117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7D7E47-CAAB-5DAB-2226-C3BAB4CBF2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F1B17-BF66-14EB-39A7-EBE32BD49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A0F3F-3208-B0E6-D68D-E5B26FB0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EA90CA-99C9-59C8-0F37-FF0D7B223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557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5B628-32BB-21C4-D24C-41E121917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B9795-2811-26B4-B696-DCE5356FAE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432BB-ECF8-CF7A-E04B-E3F4F378ED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CC962C-45EE-8D00-5DCB-3A59B0450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2F2AD6-80FA-2A50-A8A2-202C2760F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81309-2E14-ADB2-56BC-BCFE66B5B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2548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7AEC19-D3B7-2E9A-8236-5F5EB961F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BF73F3-E4E6-62E5-478E-27CC2239E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7F610-FD43-1AD2-C7B7-7DF9B2DE2B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981733B-2353-CC4D-8372-B1E20FA31809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01C57-1290-9422-AB86-9C501B0A56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1BFB2-1573-D717-0AB3-C0F8FB79B5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F47B78-4FCB-5545-B5F5-2EA9C43BF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26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2C2258-278E-D856-0F7C-8A529131BD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Cheetah running on black background">
            <a:extLst>
              <a:ext uri="{FF2B5EF4-FFF2-40B4-BE49-F238E27FC236}">
                <a16:creationId xmlns:a16="http://schemas.microsoft.com/office/drawing/2014/main" id="{207FB6B4-21D3-31B3-F26B-8A41D2E425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421" r="-2" b="19154"/>
          <a:stretch>
            <a:fillRect/>
          </a:stretch>
        </p:blipFill>
        <p:spPr>
          <a:xfrm>
            <a:off x="20" y="10"/>
            <a:ext cx="7215381" cy="2969294"/>
          </a:xfrm>
          <a:custGeom>
            <a:avLst/>
            <a:gdLst/>
            <a:ahLst/>
            <a:cxnLst/>
            <a:rect l="l" t="t" r="r" b="b"/>
            <a:pathLst>
              <a:path w="7215401" h="2969304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5840224" y="2969304"/>
                </a:lnTo>
                <a:lnTo>
                  <a:pt x="0" y="2969304"/>
                </a:lnTo>
                <a:close/>
              </a:path>
            </a:pathLst>
          </a:custGeom>
        </p:spPr>
      </p:pic>
      <p:pic>
        <p:nvPicPr>
          <p:cNvPr id="3" name="Picture 2" descr="Close up of tiger eyes">
            <a:extLst>
              <a:ext uri="{FF2B5EF4-FFF2-40B4-BE49-F238E27FC236}">
                <a16:creationId xmlns:a16="http://schemas.microsoft.com/office/drawing/2014/main" id="{F2D86732-A3A6-9AEE-D789-70B4906EE6E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39" r="-3" b="4608"/>
          <a:stretch>
            <a:fillRect/>
          </a:stretch>
        </p:blipFill>
        <p:spPr>
          <a:xfrm>
            <a:off x="5622233" y="10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5" name="Picture 4" descr="Cat jumping in the grass">
            <a:extLst>
              <a:ext uri="{FF2B5EF4-FFF2-40B4-BE49-F238E27FC236}">
                <a16:creationId xmlns:a16="http://schemas.microsoft.com/office/drawing/2014/main" id="{F4AF1688-C315-876B-2F4E-7BC819DE423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1312" b="13138"/>
          <a:stretch>
            <a:fillRect/>
          </a:stretch>
        </p:blipFill>
        <p:spPr>
          <a:xfrm>
            <a:off x="4182011" y="3887894"/>
            <a:ext cx="8009991" cy="2970106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</p:spPr>
      </p:pic>
      <p:pic>
        <p:nvPicPr>
          <p:cNvPr id="9" name="Picture 8" descr="A portrait of a male lion">
            <a:extLst>
              <a:ext uri="{FF2B5EF4-FFF2-40B4-BE49-F238E27FC236}">
                <a16:creationId xmlns:a16="http://schemas.microsoft.com/office/drawing/2014/main" id="{A91D90E9-66F9-40A3-9FFC-C948B45996D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766" t="7358" r="-6765" b="4122"/>
          <a:stretch>
            <a:fillRect/>
          </a:stretch>
        </p:blipFill>
        <p:spPr>
          <a:xfrm>
            <a:off x="1" y="3106464"/>
            <a:ext cx="6209553" cy="3751536"/>
          </a:xfrm>
          <a:custGeom>
            <a:avLst/>
            <a:gdLst/>
            <a:ahLst/>
            <a:cxnLst/>
            <a:rect l="l" t="t" r="r" b="b"/>
            <a:pathLst>
              <a:path w="6209553" h="3751536">
                <a:moveTo>
                  <a:pt x="0" y="0"/>
                </a:moveTo>
                <a:lnTo>
                  <a:pt x="5776701" y="0"/>
                </a:lnTo>
                <a:lnTo>
                  <a:pt x="4041567" y="3746529"/>
                </a:lnTo>
                <a:lnTo>
                  <a:pt x="6209553" y="3746529"/>
                </a:lnTo>
                <a:lnTo>
                  <a:pt x="6209553" y="3746530"/>
                </a:lnTo>
                <a:lnTo>
                  <a:pt x="1647632" y="3746530"/>
                </a:lnTo>
                <a:lnTo>
                  <a:pt x="1647632" y="3751536"/>
                </a:lnTo>
                <a:lnTo>
                  <a:pt x="0" y="375153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72997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302AA5-39CB-F831-CC75-64F417BE5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2E8CD4E-6381-4807-AA5B-CE0024A8B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28445F8-F032-43C9-8D0F-A5155F525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59"/>
            <a:ext cx="5538555" cy="28870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lose-up of blue tone pebbles">
            <a:extLst>
              <a:ext uri="{FF2B5EF4-FFF2-40B4-BE49-F238E27FC236}">
                <a16:creationId xmlns:a16="http://schemas.microsoft.com/office/drawing/2014/main" id="{F6656DB2-2818-1560-F10E-1AE29C686E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7237" r="-3" b="21110"/>
          <a:stretch>
            <a:fillRect/>
          </a:stretch>
        </p:blipFill>
        <p:spPr>
          <a:xfrm>
            <a:off x="641179" y="851947"/>
            <a:ext cx="5212080" cy="2144883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6A325B5-56A3-425A-B9A3-0CEB7CA1BB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480060"/>
            <a:ext cx="5538555" cy="28870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Brightly colored rock formations in Antelope Canyon">
            <a:extLst>
              <a:ext uri="{FF2B5EF4-FFF2-40B4-BE49-F238E27FC236}">
                <a16:creationId xmlns:a16="http://schemas.microsoft.com/office/drawing/2014/main" id="{C22D6FAB-C089-5AB0-75FD-3F548C74507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43" r="-3" b="14125"/>
          <a:stretch>
            <a:fillRect/>
          </a:stretch>
        </p:blipFill>
        <p:spPr>
          <a:xfrm>
            <a:off x="6703390" y="3653451"/>
            <a:ext cx="4484638" cy="256032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80DE958-9D45-4CAD-BF1F-FA2ED970B7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3" y="3527956"/>
            <a:ext cx="5538554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lose-up of sand">
            <a:extLst>
              <a:ext uri="{FF2B5EF4-FFF2-40B4-BE49-F238E27FC236}">
                <a16:creationId xmlns:a16="http://schemas.microsoft.com/office/drawing/2014/main" id="{05EA2DCB-625C-8EE5-84C3-4DD690E6487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490" r="1" b="1"/>
          <a:stretch>
            <a:fillRect/>
          </a:stretch>
        </p:blipFill>
        <p:spPr>
          <a:xfrm>
            <a:off x="1128288" y="3653451"/>
            <a:ext cx="4237861" cy="256032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BB93B4BF-AD35-4E52-8131-161C5FB9CD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6432" y="3527956"/>
            <a:ext cx="5538555" cy="284998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ound stones on sand">
            <a:extLst>
              <a:ext uri="{FF2B5EF4-FFF2-40B4-BE49-F238E27FC236}">
                <a16:creationId xmlns:a16="http://schemas.microsoft.com/office/drawing/2014/main" id="{AC3179AD-7331-276B-B2A2-35215B5C6F4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31553" b="12688"/>
          <a:stretch>
            <a:fillRect/>
          </a:stretch>
        </p:blipFill>
        <p:spPr>
          <a:xfrm>
            <a:off x="6339669" y="851947"/>
            <a:ext cx="5212080" cy="1932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549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</Words>
  <Application>Microsoft Macintosh PowerPoint</Application>
  <PresentationFormat>Widescreen</PresentationFormat>
  <Paragraphs>1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Ofengenden</dc:creator>
  <cp:lastModifiedBy>Michael Ofengenden</cp:lastModifiedBy>
  <cp:revision>1</cp:revision>
  <dcterms:created xsi:type="dcterms:W3CDTF">2025-11-10T06:50:04Z</dcterms:created>
  <dcterms:modified xsi:type="dcterms:W3CDTF">2025-11-10T07:38:46Z</dcterms:modified>
</cp:coreProperties>
</file>

<file path=docProps/thumbnail.jpeg>
</file>